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-46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A408-6637-40CC-8D2F-02A44D0ED63B}" type="datetimeFigureOut">
              <a:rPr lang="el-GR" smtClean="0"/>
              <a:t>29/2/2020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402-A61D-4E9C-8950-D8AE9A061D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A408-6637-40CC-8D2F-02A44D0ED63B}" type="datetimeFigureOut">
              <a:rPr lang="el-GR" smtClean="0"/>
              <a:t>29/2/2020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402-A61D-4E9C-8950-D8AE9A061D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A408-6637-40CC-8D2F-02A44D0ED63B}" type="datetimeFigureOut">
              <a:rPr lang="el-GR" smtClean="0"/>
              <a:t>29/2/2020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402-A61D-4E9C-8950-D8AE9A061D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A408-6637-40CC-8D2F-02A44D0ED63B}" type="datetimeFigureOut">
              <a:rPr lang="el-GR" smtClean="0"/>
              <a:t>29/2/2020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402-A61D-4E9C-8950-D8AE9A061D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A408-6637-40CC-8D2F-02A44D0ED63B}" type="datetimeFigureOut">
              <a:rPr lang="el-GR" smtClean="0"/>
              <a:t>29/2/2020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402-A61D-4E9C-8950-D8AE9A061D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A408-6637-40CC-8D2F-02A44D0ED63B}" type="datetimeFigureOut">
              <a:rPr lang="el-GR" smtClean="0"/>
              <a:t>29/2/2020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402-A61D-4E9C-8950-D8AE9A061D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A408-6637-40CC-8D2F-02A44D0ED63B}" type="datetimeFigureOut">
              <a:rPr lang="el-GR" smtClean="0"/>
              <a:t>29/2/2020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402-A61D-4E9C-8950-D8AE9A061D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A408-6637-40CC-8D2F-02A44D0ED63B}" type="datetimeFigureOut">
              <a:rPr lang="el-GR" smtClean="0"/>
              <a:t>29/2/2020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402-A61D-4E9C-8950-D8AE9A061D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A408-6637-40CC-8D2F-02A44D0ED63B}" type="datetimeFigureOut">
              <a:rPr lang="el-GR" smtClean="0"/>
              <a:t>29/2/2020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402-A61D-4E9C-8950-D8AE9A061D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A408-6637-40CC-8D2F-02A44D0ED63B}" type="datetimeFigureOut">
              <a:rPr lang="el-GR" smtClean="0"/>
              <a:t>29/2/2020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402-A61D-4E9C-8950-D8AE9A061D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A408-6637-40CC-8D2F-02A44D0ED63B}" type="datetimeFigureOut">
              <a:rPr lang="el-GR" smtClean="0"/>
              <a:t>29/2/2020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402-A61D-4E9C-8950-D8AE9A061D4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A408-6637-40CC-8D2F-02A44D0ED63B}" type="datetimeFigureOut">
              <a:rPr lang="el-GR" smtClean="0"/>
              <a:t>29/2/2020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5E402-A61D-4E9C-8950-D8AE9A061D4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39" t="16484" r="1359" b="4603"/>
          <a:stretch>
            <a:fillRect/>
          </a:stretch>
        </p:blipFill>
        <p:spPr bwMode="auto">
          <a:xfrm>
            <a:off x="399495" y="834501"/>
            <a:ext cx="8478175" cy="399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339752" y="148478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1</a:t>
            </a:r>
            <a:endParaRPr lang="el-GR" sz="1600" dirty="0"/>
          </a:p>
        </p:txBody>
      </p:sp>
      <p:sp>
        <p:nvSpPr>
          <p:cNvPr id="6" name="Oval 5"/>
          <p:cNvSpPr/>
          <p:nvPr/>
        </p:nvSpPr>
        <p:spPr>
          <a:xfrm>
            <a:off x="2555776" y="148478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2</a:t>
            </a:r>
            <a:endParaRPr lang="el-GR" sz="1600" dirty="0"/>
          </a:p>
        </p:txBody>
      </p:sp>
      <p:sp>
        <p:nvSpPr>
          <p:cNvPr id="7" name="Oval 6"/>
          <p:cNvSpPr/>
          <p:nvPr/>
        </p:nvSpPr>
        <p:spPr>
          <a:xfrm>
            <a:off x="3707904" y="4365104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3</a:t>
            </a:r>
            <a:endParaRPr lang="el-GR" sz="1600" dirty="0"/>
          </a:p>
        </p:txBody>
      </p:sp>
      <p:sp>
        <p:nvSpPr>
          <p:cNvPr id="8" name="Oval 7"/>
          <p:cNvSpPr/>
          <p:nvPr/>
        </p:nvSpPr>
        <p:spPr>
          <a:xfrm>
            <a:off x="7740352" y="3501008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Rounded MT Bold" pitchFamily="34" charset="0"/>
              </a:rPr>
              <a:t>4</a:t>
            </a:r>
            <a:endParaRPr lang="el-GR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Fillis</dc:creator>
  <cp:lastModifiedBy>Fillis</cp:lastModifiedBy>
  <cp:revision>1</cp:revision>
  <dcterms:created xsi:type="dcterms:W3CDTF">2020-02-29T10:20:55Z</dcterms:created>
  <dcterms:modified xsi:type="dcterms:W3CDTF">2020-02-29T10:27:42Z</dcterms:modified>
</cp:coreProperties>
</file>